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32" r:id="rId3"/>
    <p:sldId id="325" r:id="rId4"/>
    <p:sldId id="333" r:id="rId5"/>
    <p:sldId id="326" r:id="rId6"/>
    <p:sldId id="327" r:id="rId7"/>
    <p:sldId id="498" r:id="rId8"/>
    <p:sldId id="258" r:id="rId9"/>
    <p:sldId id="499" r:id="rId10"/>
    <p:sldId id="330" r:id="rId11"/>
    <p:sldId id="500" r:id="rId12"/>
    <p:sldId id="492" r:id="rId13"/>
    <p:sldId id="493" r:id="rId14"/>
    <p:sldId id="334" r:id="rId15"/>
    <p:sldId id="501" r:id="rId16"/>
    <p:sldId id="337" r:id="rId17"/>
    <p:sldId id="502" r:id="rId18"/>
    <p:sldId id="339" r:id="rId19"/>
    <p:sldId id="340" r:id="rId20"/>
    <p:sldId id="487" r:id="rId21"/>
    <p:sldId id="343" r:id="rId22"/>
    <p:sldId id="503" r:id="rId23"/>
    <p:sldId id="470" r:id="rId24"/>
    <p:sldId id="29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2020/06/09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2020/06/09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2020/06/09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2021.0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6/9/2020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2020/06/09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option was added to backup the solution and project files prior to upgrade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Rev target framework to 4.8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Unify HTML attributes in the HTML Helpers for “disable/disabled” attribute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0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797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Resource 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714776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Resource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“resources” folder moved to the root folder</a:t>
            </a:r>
          </a:p>
        </p:txBody>
      </p:sp>
    </p:spTree>
    <p:extLst>
      <p:ext uri="{BB962C8B-B14F-4D97-AF65-F5344CB8AC3E}">
        <p14:creationId xmlns:p14="http://schemas.microsoft.com/office/powerpoint/2010/main" val="102837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Miscellaneous changes to sync with “live” screens in the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issue where not all JavaScript files were minified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new feature, “BinInclude.txt” file, which allows extra/additional/etc. files to be copied to deploy folder to allow asp compiler executable to function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 document updated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5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044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 and Tutorials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and Tutorials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2020.2 to 2021.0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wizards and samples documents with correct text and images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</a:t>
            </a:r>
            <a:r>
              <a:rPr lang="en-US" b="1" dirty="0"/>
              <a:t> </a:t>
            </a:r>
            <a:r>
              <a:rPr lang="en-US" dirty="0"/>
              <a:t>CommonCore.chm file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MergeISVProject document</a:t>
            </a:r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Noteworthy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Noteworthy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55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Chrome 83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Changes to synchronous behavior from events such as beforeunload and unload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changing to async: true, hooking “pagehide” event, etc.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Disabled export/printing from sandboxed iFrames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adding “allow-downloads” to sandbox definitions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Subscribe events for numeric widgets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by binding @valueUpdate to ‘blur’ instead of ‘input’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Intellisense for Base Classes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Intellisense automatically removes items from completion lists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Workaround is to type “override” to view methods and then hover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 reported defects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when Access Rights are ‘None”, yet no Security Exception thrown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Several more issues still in-progress and targeted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Expanded Size of Check and Deposit Numbers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New data type LONGLONG, requires re-compile with 2021.0 SDK, additional param req for 15-digits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1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2020.2 is available in the “master” branch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2021.0 is available in the “develop” branch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733101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2020.1 available in “release-2020.1”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PM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updated from 6.7.0.0 to 6.8.0.0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Target Framework updated from 4.7.2 to 4.8.0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JQuery updated from 1.11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Note: Still may update to 3.5.1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2021.0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14148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2230602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10725</TotalTime>
  <Words>695</Words>
  <Application>Microsoft Office PowerPoint</Application>
  <PresentationFormat>Widescreen</PresentationFormat>
  <Paragraphs>112</Paragraphs>
  <Slides>25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269</cp:revision>
  <dcterms:created xsi:type="dcterms:W3CDTF">2016-07-18T14:13:16Z</dcterms:created>
  <dcterms:modified xsi:type="dcterms:W3CDTF">2020-06-09T17:08:44Z</dcterms:modified>
</cp:coreProperties>
</file>